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8" r:id="rId3"/>
    <p:sldId id="292" r:id="rId4"/>
    <p:sldId id="290" r:id="rId5"/>
    <p:sldId id="286" r:id="rId6"/>
    <p:sldId id="295" r:id="rId7"/>
    <p:sldId id="277" r:id="rId8"/>
    <p:sldId id="283" r:id="rId9"/>
    <p:sldId id="284" r:id="rId10"/>
    <p:sldId id="285" r:id="rId11"/>
    <p:sldId id="287" r:id="rId12"/>
    <p:sldId id="293" r:id="rId13"/>
    <p:sldId id="282" r:id="rId14"/>
    <p:sldId id="276" r:id="rId15"/>
    <p:sldId id="274" r:id="rId16"/>
    <p:sldId id="275" r:id="rId17"/>
    <p:sldId id="302" r:id="rId18"/>
    <p:sldId id="272" r:id="rId19"/>
    <p:sldId id="296" r:id="rId20"/>
    <p:sldId id="298" r:id="rId21"/>
    <p:sldId id="257" r:id="rId22"/>
    <p:sldId id="260" r:id="rId23"/>
    <p:sldId id="261" r:id="rId24"/>
    <p:sldId id="299" r:id="rId25"/>
    <p:sldId id="300" r:id="rId26"/>
    <p:sldId id="267" r:id="rId27"/>
    <p:sldId id="266" r:id="rId28"/>
    <p:sldId id="268" r:id="rId29"/>
    <p:sldId id="294" r:id="rId30"/>
    <p:sldId id="301" r:id="rId31"/>
    <p:sldId id="303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743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4454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6340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4934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121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034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9121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6440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8085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3610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5328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587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20FA-3F23-43A5-B69D-16D40DE86D99}" type="datetimeFigureOut">
              <a:rPr lang="fr-FR" smtClean="0"/>
              <a:pPr/>
              <a:t>30/06/2018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06142-67BF-49AB-A96F-48A251CE220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3433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hyperlink" Target="http://www.google.fr/url?sa=i&amp;rct=j&amp;q=&amp;esrc=s&amp;source=images&amp;cd=&amp;cad=rja&amp;uact=8&amp;ved=0ahUKEwjPoYCxnOPUAhXPhrQKHZjqDa8QjRwIBw&amp;url=http://accentadventure.com/american-vs-british/&amp;psig=AFQjCNHPMwHPrz_m0G7hlyRaNz70Kc69NA&amp;ust=1498831312631198" TargetMode="External"/><Relationship Id="rId2" Type="http://schemas.openxmlformats.org/officeDocument/2006/relationships/hyperlink" Target="https://www.google.fr/url?sa=i&amp;rct=j&amp;q=&amp;esrc=s&amp;source=images&amp;cd=&amp;cad=rja&amp;uact=8&amp;ved=0ahUKEwiYtbWJxuLUAhUCYVAKHYg6BeoQjRwIBw&amp;url=https://louispasteur.ent-liberscol.fr/&amp;psig=AFQjCNF-6W8_OMNGaa1idPIQeJ5z3V_AhQ&amp;ust=14988082726890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www.google.fr/url?sa=i&amp;rct=j&amp;q=&amp;esrc=s&amp;source=images&amp;cd=&amp;cad=rja&amp;uact=8&amp;ved=0ahUKEwjWv8y5m-PUAhVLa1AKHfr6ABsQjRwIBw&amp;url=http://nudgee.libguides.com/english&amp;psig=AFQjCNGlIjI_UqsR7VwoTrtk0bXwiJzGrw&amp;ust=149883115249206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url?sa=i&amp;rct=j&amp;q=&amp;esrc=s&amp;source=images&amp;cd=&amp;cad=rja&amp;uact=8&amp;ved=2ahUKEwjVjvW4tvjbAhXIJ1AKHYR8DDUQjRx6BAgBEAU&amp;url=https://www.beth.k12.pa.us/District/school.lasso?id=42&amp;psig=AOvVaw3ZIOjuFJhCKtsE_oXGkIUx&amp;ust=1530346292374774" TargetMode="External"/><Relationship Id="rId13" Type="http://schemas.openxmlformats.org/officeDocument/2006/relationships/image" Target="../media/image52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hyperlink" Target="http://www.google.fr/url?sa=i&amp;rct=j&amp;q=&amp;esrc=s&amp;source=images&amp;cd=&amp;ved=2ahUKEwjVx_qCvPjbAhXQEVAKHZdICEQQjRx6BAgBEAU&amp;url=http://litchfieldtownship.com/buckeye-local-schools/&amp;psig=AOvVaw3FXbn64F_zEIHoAVfyR-R7&amp;ust=1530347807283249" TargetMode="External"/><Relationship Id="rId2" Type="http://schemas.openxmlformats.org/officeDocument/2006/relationships/hyperlink" Target="https://www.google.fr/url?sa=i&amp;rct=j&amp;q=&amp;esrc=s&amp;source=images&amp;cd=&amp;cad=rja&amp;uact=8&amp;ved=0ahUKEwjnxamFoOPUAhVLKFAKHW-WCfYQjRwIBw&amp;url=https://www.planwallpaper.com/united-states&amp;psig=AFQjCNFYOH-q_o2o84zYKy6mqRvic2kaEQ&amp;ust=14988324227352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openxmlformats.org/officeDocument/2006/relationships/hyperlink" Target="http://www.google.fr/url?sa=i&amp;rct=j&amp;q=&amp;esrc=s&amp;source=images&amp;cd=&amp;cad=rja&amp;uact=8&amp;ved=2ahUKEwiFi5XstPjbAhXEIlAKHcpDB0wQjRx6BAgBEAU&amp;url=http://www.machado-silvetti.com/PORTFOLIO/shady_hill/index.php&amp;psig=AOvVaw2JkupL5ekEVgKLbtabBcnh&amp;ust=1530345865728440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hyperlink" Target="https://www.google.fr/url?sa=i&amp;rct=j&amp;q=&amp;esrc=s&amp;source=images&amp;cd=&amp;cad=rja&amp;uact=8&amp;ved=2ahUKEwjVjvW4tvjbAhXIJ1AKHYR8DDUQjRx6BAgBEAU&amp;url=https://www.beth.k12.pa.us/District/school.lasso?id=42&amp;psig=AOvVaw3ZIOjuFJhCKtsE_oXGkIUx&amp;ust=1530346292374774" TargetMode="Externa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1.jpeg"/><Relationship Id="rId5" Type="http://schemas.openxmlformats.org/officeDocument/2006/relationships/hyperlink" Target="http://www.google.fr/url?sa=i&amp;rct=j&amp;q=&amp;esrc=s&amp;source=images&amp;cd=&amp;cad=rja&amp;uact=8&amp;ved=2ahUKEwj31LCfr_TbAhUJLVAKHQTLCykQjRx6BAgBEAU&amp;url=http://fr-fr.radioline.co/ecouter-radio-prevert-105-9-fm&amp;psig=AOvVaw1apNN6PPH5VBCyzPg3YRHn&amp;ust=1530206947523605" TargetMode="Externa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hyperlink" Target="https://www.google.fr/url?sa=i&amp;rct=j&amp;q=&amp;esrc=s&amp;source=images&amp;cd=&amp;cad=rja&amp;uact=8&amp;ved=0ahUKEwj97eiE1ePUAhXDh7QKHYKnCfUQjRwIBw&amp;url=https://englishteacherinmalta.com/&amp;psig=AFQjCNE0TdO-G03u2mxptOvFZ1i4efErYQ&amp;ust=149884662777430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hyperlink" Target="http://www.google.fr/url?sa=i&amp;rct=j&amp;q=&amp;esrc=s&amp;source=images&amp;cd=&amp;cad=rja&amp;uact=8&amp;ved=0ahUKEwimsP3WxuLUAhUGK1AKHY3SCdwQjRwIBw&amp;url=http://www.stockunlimited.com/similar/1499164.html&amp;psig=AFQjCNHEuTqggI8Y0NXk8ynYgnqnFGM7Kg&amp;ust=14988084245806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9.jpeg"/><Relationship Id="rId2" Type="http://schemas.openxmlformats.org/officeDocument/2006/relationships/hyperlink" Target="http://www.google.fr/url?sa=i&amp;rct=j&amp;q=&amp;esrc=s&amp;source=images&amp;cd=&amp;cad=rja&amp;uact=8&amp;ved=0ahUKEwimsP3WxuLUAhUGK1AKHY3SCdwQjRwIBw&amp;url=http://www.stockunlimited.com/similar/1499164.html&amp;psig=AFQjCNHEuTqggI8Y0NXk8ynYgnqnFGM7Kg&amp;ust=14988084245806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hyperlink" Target="https://www.google.fr/url?sa=i&amp;rct=j&amp;q=&amp;esrc=s&amp;source=imgres&amp;cd=&amp;cad=rja&amp;uact=8&amp;ved=2ahUKEwiCm5CzvPjbAhUEbFAKHfwCCYUQjRx6BAgBEAU&amp;url=https://fr.wikipedia.org/wiki/Pays_de_Galles&amp;psig=AOvVaw2S9oOJvjoVIc1gBzAYNDgQ&amp;ust=15303479206931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google.fr/url?sa=i&amp;rct=j&amp;q=&amp;esrc=s&amp;source=images&amp;cd=&amp;cad=rja&amp;uact=8&amp;ved=0ahUKEwj_uYS4zeLUAhWEPFAKHeSyDqoQjRwIBw&amp;url=http://www.education.gouv.fr/cid100518/les-enseignements-pratiques-interdisciplinaires-epi.html&amp;psig=AFQjCNFCOEqadqk5HqzX3U7Nse21LKPXDg&amp;ust=149881025197764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b113722724fd966817cabb5/presentation-college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70019" y="5301208"/>
            <a:ext cx="6400800" cy="864097"/>
          </a:xfrm>
        </p:spPr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</a:t>
            </a:r>
            <a:r>
              <a:rPr lang="fr-FR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fun at Collège Pasteur !</a:t>
            </a:r>
            <a:endParaRPr lang="fr-FR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ésultat de recherche d'images pour &quot;college pasteur st rémy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6448972" cy="26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ésultat de recherche d'images pour &quot;English&quot;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Résultat de recherche d'images pour &quot;English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806577"/>
            <a:ext cx="1999147" cy="13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English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2783">
            <a:off x="5497122" y="393509"/>
            <a:ext cx="322897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English&quot;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1578" y="190559"/>
            <a:ext cx="3102593" cy="17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11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879"/>
    </mc:Choice>
    <mc:Fallback>
      <p:transition advClick="0" advTm="28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85179" y="-1095166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Tâches finales</a:t>
            </a: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42" y="274175"/>
            <a:ext cx="6732240" cy="13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46990"/>
            <a:ext cx="2084174" cy="28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Mathilde\Desktop\taches finales\DSC_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294" y="2348880"/>
            <a:ext cx="2400477" cy="42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0454" y="2492895"/>
            <a:ext cx="2714490" cy="33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Mathilde\Desktop\taches finales\DSC_04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6" t="15264" r="8234" b="14766"/>
          <a:stretch/>
        </p:blipFill>
        <p:spPr bwMode="auto">
          <a:xfrm>
            <a:off x="179512" y="1752786"/>
            <a:ext cx="1944585" cy="26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86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6819"/>
            <a:ext cx="2564530" cy="236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9916"/>
            <a:ext cx="4494477" cy="27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nde diagonale 5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Tâches finales</a:t>
            </a:r>
            <a:endParaRPr lang="fr-FR" sz="28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01"/>
            <a:ext cx="2673038" cy="35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6936" y="7461448"/>
            <a:ext cx="9046725" cy="509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4" t="10902" r="14034"/>
          <a:stretch/>
        </p:blipFill>
        <p:spPr bwMode="auto">
          <a:xfrm>
            <a:off x="2945052" y="771223"/>
            <a:ext cx="3889922" cy="264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913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Séances en demi-groupe : approfondissement / remédiation</a:t>
            </a:r>
          </a:p>
        </p:txBody>
      </p:sp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AP</a:t>
            </a:r>
            <a:endParaRPr lang="fr-FR" sz="2800" dirty="0"/>
          </a:p>
        </p:txBody>
      </p:sp>
      <p:pic>
        <p:nvPicPr>
          <p:cNvPr id="6" name="Image 5" descr="Afficher l'image d'orig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16055"/>
            <a:ext cx="962025" cy="110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44714">
            <a:off x="287930" y="2812662"/>
            <a:ext cx="5629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1910">
            <a:off x="2232751" y="5385670"/>
            <a:ext cx="59912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952" y="4251932"/>
            <a:ext cx="4849742" cy="101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23528" y="242088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8028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baladodiffusion</a:t>
            </a:r>
            <a:endParaRPr lang="fr-F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542" y="2708920"/>
            <a:ext cx="2437989" cy="234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594" y="683840"/>
            <a:ext cx="2206643" cy="28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623519" cy="155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4088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4286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Les correspondants</a:t>
            </a:r>
            <a:endParaRPr lang="fr-FR" sz="4000" dirty="0"/>
          </a:p>
        </p:txBody>
      </p:sp>
      <p:pic>
        <p:nvPicPr>
          <p:cNvPr id="2050" name="Picture 2" descr="Résultat de recherche d'images pour &quot;United stat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8254"/>
            <a:ext cx="5544616" cy="34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6273242" y="259116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901353" y="2591161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043114" y="277118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6850" y="1393636"/>
            <a:ext cx="1638300" cy="11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Résultat de recherche d'images pour &quot;shady hill school&quot;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660" y="960401"/>
            <a:ext cx="2490473" cy="15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61" y="332656"/>
            <a:ext cx="879332" cy="8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ésultat de recherche d'images pour &quot;northeast middle school&quot;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123" y="3131222"/>
            <a:ext cx="1567090" cy="124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123" y="3170933"/>
            <a:ext cx="1634877" cy="1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629" y="2626219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Résultat de recherche d'images pour &quot;buckeye high school ohio&quot;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624" y="3072098"/>
            <a:ext cx="1831497" cy="122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699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Bande diagonale 6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Correspondants</a:t>
            </a:r>
            <a:endParaRPr lang="fr-FR" sz="2800" dirty="0"/>
          </a:p>
        </p:txBody>
      </p:sp>
      <p:pic>
        <p:nvPicPr>
          <p:cNvPr id="8" name="Shape 120" descr="French III hour 4.JPG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5929" y="484240"/>
            <a:ext cx="4291748" cy="32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7" descr="Heure 6.JP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40524" y="3804898"/>
            <a:ext cx="4104456" cy="273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74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08" y="3976693"/>
            <a:ext cx="2257261" cy="15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Résultat de recherche d'images pour &quot;northeast middle school&quot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49" y="2852936"/>
            <a:ext cx="23812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hape 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1022" y="1196752"/>
            <a:ext cx="299193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1409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Bande diagonale 4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Correspondants</a:t>
            </a:r>
            <a:endParaRPr lang="fr-FR" sz="2800" dirty="0"/>
          </a:p>
        </p:txBody>
      </p:sp>
      <p:pic>
        <p:nvPicPr>
          <p:cNvPr id="7" name="Picture 2" descr="G:\DCIM\106NCD90\DSC_0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4320480" cy="28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DCIM\106NCD90\DSC_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8539" y="3717032"/>
            <a:ext cx="4572000" cy="30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06NCD90\DSC_0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08" y="3969059"/>
            <a:ext cx="3813084" cy="25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719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nside Pasteur.wa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76056" y="4365104"/>
            <a:ext cx="609600" cy="609600"/>
          </a:xfrm>
        </p:spPr>
      </p:pic>
      <p:pic>
        <p:nvPicPr>
          <p:cNvPr id="3074" name="Picture 2" descr="Résultat de recherche d'images pour &quot;radio prévert&quot;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ande diagonale 5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Correspondants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136435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   </a:t>
            </a:r>
            <a:r>
              <a:rPr lang="fr-FR" sz="4400" dirty="0" smtClean="0"/>
              <a:t>Repas thématiques à la cantine</a:t>
            </a:r>
            <a:endParaRPr lang="fr-FR" sz="4400" dirty="0"/>
          </a:p>
        </p:txBody>
      </p:sp>
      <p:pic>
        <p:nvPicPr>
          <p:cNvPr id="4" name="Picture 6" descr="C:\Users\Mathilde\Desktop\St Patrick site collège\DSC_1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20"/>
          <a:stretch/>
        </p:blipFill>
        <p:spPr bwMode="auto">
          <a:xfrm>
            <a:off x="683568" y="2348880"/>
            <a:ext cx="7560840" cy="41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749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Bande diagonale 3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893034" y="742183"/>
            <a:ext cx="232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Thanksgiving</a:t>
            </a:r>
            <a:endParaRPr lang="fr-FR" sz="2800" dirty="0"/>
          </a:p>
        </p:txBody>
      </p:sp>
      <p:pic>
        <p:nvPicPr>
          <p:cNvPr id="5122" name="Picture 2" descr="C:\Users\Mathilde\Desktop\diapo\DSC_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388"/>
            <a:ext cx="3921501" cy="260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thilde\Desktop\diapo\DSC_0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366576" cy="22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DCIM\106NCD90\DSC_0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300" y="1542838"/>
            <a:ext cx="3894839" cy="25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DCIM\106NCD90\DSC_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02" y="3501008"/>
            <a:ext cx="4667735" cy="31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379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English </a:t>
            </a:r>
            <a:r>
              <a:rPr lang="fr-FR" dirty="0" err="1" smtClean="0"/>
              <a:t>teachers</a:t>
            </a:r>
            <a:endParaRPr lang="fr-FR" dirty="0"/>
          </a:p>
        </p:txBody>
      </p:sp>
      <p:pic>
        <p:nvPicPr>
          <p:cNvPr id="15362" name="Picture 2" descr="C:\Users\Mathilde\Desktop\photos\photos collègues\langues\DSC_0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42232">
            <a:off x="475532" y="2027242"/>
            <a:ext cx="2135404" cy="141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 rot="20824793">
            <a:off x="1128091" y="3525649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Mme </a:t>
            </a:r>
            <a:r>
              <a:rPr lang="fr-FR" dirty="0" err="1" smtClean="0"/>
              <a:t>Douriaux</a:t>
            </a:r>
            <a:endParaRPr lang="fr-FR" dirty="0"/>
          </a:p>
        </p:txBody>
      </p:sp>
      <p:pic>
        <p:nvPicPr>
          <p:cNvPr id="15363" name="Picture 3" descr="C:\Users\Mathilde\Desktop\photos\photos collègues\langues\DSC_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7501"/>
            <a:ext cx="2359570" cy="156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85307" y="6381328"/>
            <a:ext cx="12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Mr </a:t>
            </a:r>
            <a:r>
              <a:rPr lang="fr-FR" dirty="0" err="1" smtClean="0"/>
              <a:t>Thoriny</a:t>
            </a:r>
            <a:endParaRPr lang="fr-FR" dirty="0"/>
          </a:p>
        </p:txBody>
      </p:sp>
      <p:pic>
        <p:nvPicPr>
          <p:cNvPr id="15364" name="Picture 4" descr="C:\Users\Mathilde\Desktop\photos\photos collègues\langues\DSC_0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174" y="2026276"/>
            <a:ext cx="2345813" cy="15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707904" y="368567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Mme </a:t>
            </a:r>
            <a:r>
              <a:rPr lang="fr-FR" dirty="0" err="1" smtClean="0"/>
              <a:t>Ledain</a:t>
            </a:r>
            <a:endParaRPr lang="fr-FR" dirty="0"/>
          </a:p>
        </p:txBody>
      </p:sp>
      <p:pic>
        <p:nvPicPr>
          <p:cNvPr id="15365" name="Picture 5" descr="C:\Users\Mathilde\Desktop\photos\photos collègues\langues\DSC_0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1159" y="4705465"/>
            <a:ext cx="2317467" cy="15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35896" y="6381328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Mme Fleury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588224" y="6346066"/>
            <a:ext cx="125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Mme Girod</a:t>
            </a:r>
            <a:endParaRPr lang="fr-FR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9452">
            <a:off x="6316969" y="2117151"/>
            <a:ext cx="1831763" cy="143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 rot="623294">
            <a:off x="6195173" y="3584316"/>
            <a:ext cx="156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Mme </a:t>
            </a:r>
            <a:r>
              <a:rPr lang="fr-FR" dirty="0" err="1" smtClean="0"/>
              <a:t>Rebillard</a:t>
            </a:r>
            <a:endParaRPr lang="fr-FR" dirty="0"/>
          </a:p>
        </p:txBody>
      </p:sp>
      <p:pic>
        <p:nvPicPr>
          <p:cNvPr id="15369" name="Picture 9" descr="Résultat de recherche d'images pour &quot;english teachers&quot;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09" y="139093"/>
            <a:ext cx="1320960" cy="15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6NCD90\DSC_00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5734" y="4785351"/>
            <a:ext cx="2141533" cy="14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74254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893034" y="742183"/>
            <a:ext cx="232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Thanksgiving</a:t>
            </a:r>
            <a:endParaRPr lang="fr-FR" sz="2800" dirty="0"/>
          </a:p>
        </p:txBody>
      </p:sp>
      <p:pic>
        <p:nvPicPr>
          <p:cNvPr id="6146" name="Picture 2" descr="G:\DCIM\106NCD90\DSC_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6048672" cy="4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CIM\106NCD90\DSC_0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933056"/>
            <a:ext cx="41199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DCIM\106NCD90\DSC_0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22025"/>
            <a:ext cx="3851921" cy="25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657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328" y="3326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538035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Mathilde\Desktop\St Patrick site collège\DSC_1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" t="37562"/>
          <a:stretch/>
        </p:blipFill>
        <p:spPr bwMode="auto">
          <a:xfrm>
            <a:off x="321276" y="5049795"/>
            <a:ext cx="4106708" cy="17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nde diagonale 8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rot="1657920">
            <a:off x="6893034" y="526739"/>
            <a:ext cx="232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Saint </a:t>
            </a:r>
            <a:r>
              <a:rPr lang="fr-FR" sz="2800" dirty="0" err="1" smtClean="0"/>
              <a:t>Patrick’s</a:t>
            </a:r>
            <a:r>
              <a:rPr lang="fr-FR" sz="2800" dirty="0" smtClean="0"/>
              <a:t> </a:t>
            </a:r>
            <a:r>
              <a:rPr lang="fr-FR" sz="2800" dirty="0" err="1" smtClean="0"/>
              <a:t>day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 rot="1657920">
            <a:off x="6893034" y="526740"/>
            <a:ext cx="232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Saint </a:t>
            </a:r>
            <a:r>
              <a:rPr lang="fr-FR" sz="2800" dirty="0" err="1" smtClean="0"/>
              <a:t>Patrick’s</a:t>
            </a:r>
            <a:r>
              <a:rPr lang="fr-FR" sz="2800" dirty="0" smtClean="0"/>
              <a:t> </a:t>
            </a:r>
            <a:r>
              <a:rPr lang="fr-FR" sz="2800" dirty="0" err="1" smtClean="0"/>
              <a:t>day</a:t>
            </a:r>
            <a:endParaRPr lang="fr-FR" sz="28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90859">
            <a:off x="287619" y="280113"/>
            <a:ext cx="2680116" cy="201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2636912"/>
            <a:ext cx="3040346" cy="228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874" y="822438"/>
            <a:ext cx="2114417" cy="15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843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972" y="5120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thilde\Desktop\St Patrick site collège\DSC_1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383" r="38928" b="29809"/>
          <a:stretch/>
        </p:blipFill>
        <p:spPr bwMode="auto">
          <a:xfrm>
            <a:off x="251520" y="3861048"/>
            <a:ext cx="1146109" cy="17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thilde\Desktop\St Patrick site collège\DSC_1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4" t="21261" r="8584" b="8829"/>
          <a:stretch/>
        </p:blipFill>
        <p:spPr bwMode="auto">
          <a:xfrm>
            <a:off x="5457478" y="2661082"/>
            <a:ext cx="3341303" cy="41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thilde\Desktop\St Patrick site collège\DSC_10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5" t="12729" r="18378"/>
          <a:stretch/>
        </p:blipFill>
        <p:spPr bwMode="auto">
          <a:xfrm>
            <a:off x="1835696" y="3933056"/>
            <a:ext cx="3262148" cy="24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nde diagonale 8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57920">
            <a:off x="6893034" y="526740"/>
            <a:ext cx="232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Saint </a:t>
            </a:r>
            <a:r>
              <a:rPr lang="fr-FR" sz="2800" dirty="0" err="1" smtClean="0"/>
              <a:t>Patrick’s</a:t>
            </a:r>
            <a:r>
              <a:rPr lang="fr-FR" sz="2800" dirty="0" smtClean="0"/>
              <a:t> </a:t>
            </a:r>
            <a:r>
              <a:rPr lang="fr-FR" sz="2800" dirty="0" err="1" smtClean="0"/>
              <a:t>day</a:t>
            </a:r>
            <a:endParaRPr lang="fr-FR" sz="2800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1332">
            <a:off x="796957" y="570830"/>
            <a:ext cx="3404196" cy="25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605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755" y="260648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Mathilde\Desktop\St Patrick site collège\DSC_1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3" r="3713"/>
          <a:stretch/>
        </p:blipFill>
        <p:spPr bwMode="auto">
          <a:xfrm>
            <a:off x="715974" y="3297016"/>
            <a:ext cx="2448272" cy="34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thilde\Desktop\St Patrick site collège\DSC_1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348" y="4311836"/>
            <a:ext cx="3673114" cy="243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thilde\Desktop\St Patrick site collège\DSC_10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34"/>
          <a:stretch/>
        </p:blipFill>
        <p:spPr bwMode="auto">
          <a:xfrm>
            <a:off x="107505" y="1053873"/>
            <a:ext cx="2734550" cy="21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thilde\Desktop\St Patrick site collège\DSC_10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0" t="17538" b="24000"/>
          <a:stretch/>
        </p:blipFill>
        <p:spPr bwMode="auto">
          <a:xfrm>
            <a:off x="3595139" y="2395367"/>
            <a:ext cx="4494471" cy="18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nde diagonale 8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57920">
            <a:off x="6893034" y="526740"/>
            <a:ext cx="232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Saint </a:t>
            </a:r>
            <a:r>
              <a:rPr lang="fr-FR" sz="2800" dirty="0" err="1" smtClean="0"/>
              <a:t>Patrick’s</a:t>
            </a:r>
            <a:r>
              <a:rPr lang="fr-FR" sz="2800" dirty="0" smtClean="0"/>
              <a:t> </a:t>
            </a:r>
            <a:r>
              <a:rPr lang="fr-FR" sz="2800" dirty="0" err="1" smtClean="0"/>
              <a:t>day</a:t>
            </a:r>
            <a:endParaRPr lang="fr-FR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85616" y="332656"/>
            <a:ext cx="2491464" cy="186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069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Rencontres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Mathilde\Desktop\Nouveau dossier\DSC_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810" y="620688"/>
            <a:ext cx="237536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thilde\Desktop\Nouveau dossier\DSC_0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606" y="4077072"/>
            <a:ext cx="4587569" cy="25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thilde\Desktop\Nouveau dossier\DSC_0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3995936" cy="22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Elan Pasteur\IMG_7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5"/>
            <a:ext cx="3672408" cy="24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Elan Pasteur\IMG_73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8697"/>
            <a:ext cx="2609863" cy="17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53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Voyages</a:t>
            </a:r>
            <a:endParaRPr lang="fr-FR" dirty="0"/>
          </a:p>
        </p:txBody>
      </p:sp>
      <p:pic>
        <p:nvPicPr>
          <p:cNvPr id="6146" name="Picture 2" descr="Résultat de recherche d'images pour &quot;wal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293" y="260648"/>
            <a:ext cx="2145111" cy="12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5885"/>
            <a:ext cx="2318658" cy="1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338" y="1479619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95" b="14594"/>
          <a:stretch/>
        </p:blipFill>
        <p:spPr bwMode="auto">
          <a:xfrm>
            <a:off x="6588224" y="4581758"/>
            <a:ext cx="2302986" cy="21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65321"/>
            <a:ext cx="1961583" cy="26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73939"/>
            <a:ext cx="1730119" cy="23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1907"/>
            <a:ext cx="1934065" cy="257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3832" y="1515468"/>
            <a:ext cx="1797660" cy="23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6833" y="116632"/>
            <a:ext cx="2454377" cy="206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15"/>
          <a:stretch/>
        </p:blipFill>
        <p:spPr bwMode="auto">
          <a:xfrm>
            <a:off x="6699298" y="2420888"/>
            <a:ext cx="2080837" cy="209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45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                    </a:t>
            </a:r>
            <a:r>
              <a:rPr lang="fr-FR" sz="8800" dirty="0" smtClean="0"/>
              <a:t>Les E.P.I</a:t>
            </a:r>
            <a:endParaRPr lang="fr-FR" sz="8800" dirty="0"/>
          </a:p>
        </p:txBody>
      </p:sp>
      <p:pic>
        <p:nvPicPr>
          <p:cNvPr id="12290" name="Picture 2" descr="Résultat de recherche d'images pour &quot;epi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8960"/>
            <a:ext cx="5466631" cy="36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2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 descr="C:\Users\Mathilde\Desktop\photos\coffee delight 2\DSCF06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1" t="11348" r="2921" b="14095"/>
          <a:stretch/>
        </p:blipFill>
        <p:spPr bwMode="auto">
          <a:xfrm>
            <a:off x="251520" y="9334"/>
            <a:ext cx="4250725" cy="29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thilde\Desktop\photos\coffee delight 2\DSCF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athilde\Desktop\photos\coffee delight 2\DSCF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07042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Mathilde\Desktop\photos\coffee delight 2\DSCF0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nde diagonale 7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57920">
            <a:off x="6406801" y="407166"/>
            <a:ext cx="2838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EPI café gourmand 3ème</a:t>
            </a:r>
            <a:endParaRPr lang="fr-FR" sz="2800" dirty="0"/>
          </a:p>
        </p:txBody>
      </p:sp>
      <p:pic>
        <p:nvPicPr>
          <p:cNvPr id="6" name="Picture 3" descr="C:\Users\Mathilde\Desktop\salle de classe\DSC_07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27" t="11851" r="23425"/>
          <a:stretch/>
        </p:blipFill>
        <p:spPr bwMode="auto">
          <a:xfrm>
            <a:off x="395536" y="3070213"/>
            <a:ext cx="1550527" cy="15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437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Mathilde\Desktop\photos\coffee delight 2\DSCF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18" y="45489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thilde\Desktop\photos\coffee delight 2\DSCF0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564" y="4023066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athilde\Desktop\photos\coffee delight 2\DSCF06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2077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nde diagonale 7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657920">
            <a:off x="6406801" y="407166"/>
            <a:ext cx="2838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EPI café gourmand 3ème</a:t>
            </a:r>
            <a:endParaRPr lang="fr-FR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309" y="1412776"/>
            <a:ext cx="2597014" cy="22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90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nterview.wa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97216" y="5899795"/>
            <a:ext cx="609600" cy="609600"/>
          </a:xfrm>
        </p:spPr>
      </p:pic>
      <p:sp>
        <p:nvSpPr>
          <p:cNvPr id="4" name="Bande diagonale 3"/>
          <p:cNvSpPr/>
          <p:nvPr/>
        </p:nvSpPr>
        <p:spPr>
          <a:xfrm rot="5400000">
            <a:off x="5955196" y="-1095165"/>
            <a:ext cx="2093640" cy="4283969"/>
          </a:xfrm>
          <a:prstGeom prst="diagStri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5977211" y="660396"/>
            <a:ext cx="322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EPI Anglais - SVT</a:t>
            </a:r>
            <a:endParaRPr lang="fr-FR" sz="2800" dirty="0"/>
          </a:p>
        </p:txBody>
      </p:sp>
      <p:pic>
        <p:nvPicPr>
          <p:cNvPr id="1026" name="Picture 2" descr="https://attachment.outlook.live.net/owa/mathilde_rebillard@hotmail.com/service.svc/s/GetAttachmentThumbnail?id=AQMkADAwATM3ZmYAZS04NGI1LTViYgAyLTAwAi0wMAoARgAAA0wPNt2lC9hGifL%2BBGC1TawHACCaCkTQVzFInCRSyNdKFKwAAAIBDAAAACCaCkTQVzFInCRSyNdKFKwAAnxMI%2FYAAAABEgAQAGlyR91rUbFFjueHgPJHHZA%3D&amp;thumbnailType=2&amp;X-OWA-CANARY=vwF2flZxT06v9bIF_w_y4XDetriR3dUY3FPCmZfSwCteggTgFvLf2_w6yUTAyzvVF0bcWdAZ8-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MjI5Mzc0LTIyMjY0NzgwMDJcIixcInB1aWRcIjpcIjk4NTE1NjA1NTAzMDcwNlwiLFwib2lkXCI6XCIwMDAzN2ZmZS04NGI1LTViYjItMDAwMC0wMDAwMDAwMDAwMDBcIixcInNjb3BlXCI6XCJPd2FEb3dubG9hZFwifSIsIm5iZiI6MTUzMDI1NzIxMiwiZXhwIjoxNTMwMjU3ODEyLCJpc3MiOiIwMDAwMDAwMi0wMDAwLTBmZjEtY2UwMC0wMDAwMDAwMDAwMDBAODRkZjllN2YtZTlmNi00MGFmLWI0MzUtYWFhYWFhYWFhYWFhIiwiYXVkIjoiMDAwMDAwMDItMDAwMC0wZmYxLWNlMDAtMDAwMDAwMDAwMDAwL2F0dGFjaG1lbnQub3V0bG9vay5saXZlLm5ldEA4NGRmOWU3Zi1lOWY2LTQwYWYtYjQzNS1hYWFhYWFhYWFhYWEifQ.aurXwWTQ5U0Rjp7TyLhgOHByNhJP5uzaOhWl_t2lyvPtyCI3FxpBRzXdlvU-g_2RPqO1hq_qAiK6eVUTe7ii29Jte0OF1SKTKzq-JJm7Jn8X_fDCElO-r-NipWZga4G_eVFnuOmQTn2cVo25TXRrzmeU3Weu_WDCVxbQ_hjrct7xrGV0ukgTa8zwEJ9O9AkuDW97nhQK-Em93iCcBDz3nWPkRMOVYEvjRZvyTntwcCWmantjHNXx0g6DKcnbkKQyDjfERIg-MPdZKy20u3uD6S818Gk3NcGbKJWv0fT-cBU8lPPARZPNsTdXAfRJO8b7nWvsZy-fW_lp364yiXTdMw&amp;owa=outlook.live.com&amp;isc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318" y="2404057"/>
            <a:ext cx="6788536" cy="3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65613"/>
            <a:ext cx="5328592" cy="12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75" y="209488"/>
            <a:ext cx="4608511" cy="21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839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En 6</a:t>
            </a:r>
            <a:r>
              <a:rPr lang="fr-FR" baseline="30000" dirty="0" smtClean="0"/>
              <a:t>ème</a:t>
            </a:r>
            <a:r>
              <a:rPr lang="fr-FR" dirty="0" smtClean="0"/>
              <a:t> :   4 h d’anglais par semaine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(</a:t>
            </a:r>
            <a:r>
              <a:rPr lang="fr-FR" dirty="0" smtClean="0">
                <a:solidFill>
                  <a:schemeClr val="accent2"/>
                </a:solidFill>
              </a:rPr>
              <a:t>dont 0,5 en AP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5465"/>
            <a:ext cx="6840760" cy="475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3815148" y="3140968"/>
            <a:ext cx="756852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059832" y="3581048"/>
            <a:ext cx="90925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829170" y="3601045"/>
            <a:ext cx="111909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644008" y="4033093"/>
            <a:ext cx="90925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092280" y="5733256"/>
            <a:ext cx="90925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85304" y="226758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9647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Liaison CM2- 6ème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91573">
            <a:off x="5920633" y="3468091"/>
            <a:ext cx="3496258" cy="25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Mathilde\Desktop\Resized_20180625_145559_4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423253" cy="18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hilde\Desktop\Resized_20180625_150336_7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350747" cy="25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thilde\Desktop\Resized_20180625_150344_6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2807296" cy="21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226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fr-FR" dirty="0" smtClean="0"/>
              <a:t>Liaison CM2-6ème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29600" cy="440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5661248"/>
            <a:ext cx="701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3"/>
              </a:rPr>
              <a:t>https://view.genial.ly/5b113722724fd966817cabb5/presentation-college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067944" y="6286206"/>
            <a:ext cx="4771177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Vous retrouverez ce lien sur le site du collège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3515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9978"/>
            <a:ext cx="4896544" cy="636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nde diagonale 4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séquences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70492" y="14114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fiche objectif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0101" y="1923529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scénario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70101" y="2473251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L’entrée culturelle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49312" y="3212976"/>
            <a:ext cx="211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compétences travaillées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5504" y="5517231"/>
            <a:ext cx="2135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tâche finale à réaliser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49312" y="6381328"/>
            <a:ext cx="1927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Travail en autonomie</a:t>
            </a:r>
            <a:endParaRPr lang="fr-FR" sz="1600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511146" y="2108195"/>
            <a:ext cx="900614" cy="240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961453" y="2842583"/>
            <a:ext cx="45030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763688" y="3140968"/>
            <a:ext cx="151216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208528" y="5840396"/>
            <a:ext cx="1995320" cy="108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763688" y="645333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4838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480431"/>
            <a:ext cx="2704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salles de classes</a:t>
            </a:r>
            <a:endParaRPr lang="fr-FR" sz="2800" dirty="0"/>
          </a:p>
        </p:txBody>
      </p:sp>
      <p:pic>
        <p:nvPicPr>
          <p:cNvPr id="10242" name="Picture 2" descr="C:\Users\Mathilde\Desktop\salle de classe\DSC_1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9660"/>
            <a:ext cx="4764940" cy="316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thilde\Desktop\salle de classe\DSC_11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50" y="4031906"/>
            <a:ext cx="3707904" cy="246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athilde\Desktop\salle de classe\DSC_1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3923928" cy="26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77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480431"/>
            <a:ext cx="2704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Les salles de classes</a:t>
            </a:r>
            <a:endParaRPr lang="fr-FR" sz="2800" dirty="0"/>
          </a:p>
        </p:txBody>
      </p:sp>
      <p:pic>
        <p:nvPicPr>
          <p:cNvPr id="2050" name="Picture 2" descr="C:\Users\Mathilde\Desktop\diapo\DSCF2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624"/>
            <a:ext cx="4103440" cy="30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thilde\Desktop\diapo\DSCF2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hilde\Desktop\diapo\DSCF2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2331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709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H:\formation 25 avril\photos casiers\IMG_0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0372">
            <a:off x="454872" y="1966635"/>
            <a:ext cx="2302673" cy="30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formation 25 avril\casiers 2\IMG_0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0962">
            <a:off x="6165694" y="1599908"/>
            <a:ext cx="2639081" cy="35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formation 25 avril\casiers4\IMG_0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302" y="2780928"/>
            <a:ext cx="2552609" cy="340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nde diagonale 7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Tâches finales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379420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Tâches finales</a:t>
            </a:r>
            <a:endParaRPr lang="fr-FR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2184">
            <a:off x="3867804" y="619771"/>
            <a:ext cx="2425824" cy="341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1481">
            <a:off x="6448526" y="3010903"/>
            <a:ext cx="2574129" cy="354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03508">
            <a:off x="470913" y="236498"/>
            <a:ext cx="2605211" cy="357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49439"/>
            <a:ext cx="2174394" cy="300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992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Bande diagonale 3"/>
          <p:cNvSpPr/>
          <p:nvPr/>
        </p:nvSpPr>
        <p:spPr>
          <a:xfrm rot="5400000">
            <a:off x="5985178" y="-1095165"/>
            <a:ext cx="2093640" cy="4283969"/>
          </a:xfrm>
          <a:prstGeom prst="diagStrip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57920">
            <a:off x="6472023" y="695874"/>
            <a:ext cx="2704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Tâches finales</a:t>
            </a:r>
            <a:endParaRPr lang="fr-FR" sz="2800" dirty="0"/>
          </a:p>
        </p:txBody>
      </p:sp>
      <p:pic>
        <p:nvPicPr>
          <p:cNvPr id="8194" name="Picture 2" descr="C:\Users\Mathilde\Desktop\salle de classe\DSC_11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63" t="2941" r="9910" b="771"/>
          <a:stretch/>
        </p:blipFill>
        <p:spPr bwMode="auto">
          <a:xfrm>
            <a:off x="816312" y="1046819"/>
            <a:ext cx="5688632" cy="55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96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147</Words>
  <Application>Microsoft Office PowerPoint</Application>
  <PresentationFormat>Affichage à l'écran (4:3)</PresentationFormat>
  <Paragraphs>50</Paragraphs>
  <Slides>31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English teachers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Rencontres</vt:lpstr>
      <vt:lpstr>Voyages</vt:lpstr>
      <vt:lpstr>Diapositive 26</vt:lpstr>
      <vt:lpstr>Diapositive 27</vt:lpstr>
      <vt:lpstr>Diapositive 28</vt:lpstr>
      <vt:lpstr>Diapositive 29</vt:lpstr>
      <vt:lpstr>Liaison CM2- 6ème</vt:lpstr>
      <vt:lpstr>Liaison CM2-6ème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</dc:creator>
  <cp:lastModifiedBy>mathilde.rebillard</cp:lastModifiedBy>
  <cp:revision>4</cp:revision>
  <dcterms:modified xsi:type="dcterms:W3CDTF">2018-06-30T10:13:20Z</dcterms:modified>
</cp:coreProperties>
</file>